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1"/>
  </p:notesMasterIdLst>
  <p:sldIdLst>
    <p:sldId id="293" r:id="rId2"/>
    <p:sldId id="294" r:id="rId3"/>
    <p:sldId id="295" r:id="rId4"/>
    <p:sldId id="296" r:id="rId5"/>
    <p:sldId id="297" r:id="rId6"/>
    <p:sldId id="299" r:id="rId7"/>
    <p:sldId id="300" r:id="rId8"/>
    <p:sldId id="302" r:id="rId9"/>
    <p:sldId id="301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593"/>
    <a:srgbClr val="FFFF99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788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121AF-CAF5-47B5-B684-206849DAB1F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8FC840A-23D2-4608-A904-CDA5364C7DFA}">
      <dgm:prSet phldrT="[Texto]"/>
      <dgm:spPr/>
      <dgm:t>
        <a:bodyPr/>
        <a:lstStyle/>
        <a:p>
          <a:r>
            <a:rPr lang="pt-BR" dirty="0" smtClean="0"/>
            <a:t>Programa do curso -modalidade EAD</a:t>
          </a:r>
          <a:br>
            <a:rPr lang="pt-BR" dirty="0" smtClean="0"/>
          </a:br>
          <a:r>
            <a:rPr lang="pt-BR" dirty="0" smtClean="0"/>
            <a:t>(Mário)</a:t>
          </a:r>
          <a:endParaRPr lang="pt-BR" dirty="0"/>
        </a:p>
      </dgm:t>
    </dgm:pt>
    <dgm:pt modelId="{1CFFE639-3708-45AC-8DC5-A00071765046}" type="parTrans" cxnId="{605F6194-46E3-4CA5-AB17-1243AA593412}">
      <dgm:prSet/>
      <dgm:spPr/>
      <dgm:t>
        <a:bodyPr/>
        <a:lstStyle/>
        <a:p>
          <a:endParaRPr lang="pt-BR"/>
        </a:p>
      </dgm:t>
    </dgm:pt>
    <dgm:pt modelId="{97A71CFF-6F5D-4C41-AB3B-2A6113C2E8D0}" type="sibTrans" cxnId="{605F6194-46E3-4CA5-AB17-1243AA593412}">
      <dgm:prSet/>
      <dgm:spPr/>
      <dgm:t>
        <a:bodyPr/>
        <a:lstStyle/>
        <a:p>
          <a:endParaRPr lang="pt-BR"/>
        </a:p>
      </dgm:t>
    </dgm:pt>
    <dgm:pt modelId="{E0D092F0-FC2E-48E8-8FB8-9C0B64673EFE}">
      <dgm:prSet phldrT="[Texto]"/>
      <dgm:spPr/>
      <dgm:t>
        <a:bodyPr/>
        <a:lstStyle/>
        <a:p>
          <a:r>
            <a:rPr lang="pt-BR" dirty="0" smtClean="0"/>
            <a:t>Produção dos objetos de aprendizagem</a:t>
          </a:r>
          <a:br>
            <a:rPr lang="pt-BR" dirty="0" smtClean="0"/>
          </a:br>
          <a:r>
            <a:rPr lang="pt-BR" dirty="0" smtClean="0"/>
            <a:t>(Marcel)</a:t>
          </a:r>
          <a:endParaRPr lang="pt-BR" dirty="0"/>
        </a:p>
      </dgm:t>
    </dgm:pt>
    <dgm:pt modelId="{94D5BED6-7EB8-4CDC-9268-446B881D9201}" type="sibTrans" cxnId="{6392DDEE-5B68-4D9B-9D40-96BDEDE990E1}">
      <dgm:prSet/>
      <dgm:spPr/>
      <dgm:t>
        <a:bodyPr/>
        <a:lstStyle/>
        <a:p>
          <a:endParaRPr lang="pt-BR"/>
        </a:p>
      </dgm:t>
    </dgm:pt>
    <dgm:pt modelId="{54C9E723-DE4C-432C-916C-57BBD8DE1CE2}" type="parTrans" cxnId="{6392DDEE-5B68-4D9B-9D40-96BDEDE990E1}">
      <dgm:prSet/>
      <dgm:spPr/>
      <dgm:t>
        <a:bodyPr/>
        <a:lstStyle/>
        <a:p>
          <a:endParaRPr lang="pt-BR"/>
        </a:p>
      </dgm:t>
    </dgm:pt>
    <dgm:pt modelId="{CE82D066-0AF3-4416-8D6B-34E05AED13E8}">
      <dgm:prSet phldrT="[Texto]"/>
      <dgm:spPr/>
      <dgm:t>
        <a:bodyPr/>
        <a:lstStyle/>
        <a:p>
          <a:r>
            <a:rPr lang="pt-BR" dirty="0" smtClean="0"/>
            <a:t>Programação no AVA</a:t>
          </a:r>
          <a:br>
            <a:rPr lang="pt-BR" dirty="0" smtClean="0"/>
          </a:br>
          <a:r>
            <a:rPr lang="pt-BR" dirty="0" smtClean="0"/>
            <a:t>(Marcel)</a:t>
          </a:r>
          <a:endParaRPr lang="pt-BR" dirty="0"/>
        </a:p>
      </dgm:t>
    </dgm:pt>
    <dgm:pt modelId="{C9B9DF2F-3511-4D13-8A16-46018956EB67}" type="parTrans" cxnId="{6CD05606-EA77-4319-8150-E39C634A4544}">
      <dgm:prSet/>
      <dgm:spPr/>
      <dgm:t>
        <a:bodyPr/>
        <a:lstStyle/>
        <a:p>
          <a:endParaRPr lang="pt-BR"/>
        </a:p>
      </dgm:t>
    </dgm:pt>
    <dgm:pt modelId="{8809DB1E-6022-4B6A-88C1-676CE3410225}" type="sibTrans" cxnId="{6CD05606-EA77-4319-8150-E39C634A4544}">
      <dgm:prSet/>
      <dgm:spPr/>
      <dgm:t>
        <a:bodyPr/>
        <a:lstStyle/>
        <a:p>
          <a:endParaRPr lang="pt-BR"/>
        </a:p>
      </dgm:t>
    </dgm:pt>
    <dgm:pt modelId="{F313EC84-EBBF-45E8-9E47-F76258B74438}">
      <dgm:prSet phldrT="[Texto]"/>
      <dgm:spPr/>
      <dgm:t>
        <a:bodyPr/>
        <a:lstStyle/>
        <a:p>
          <a:r>
            <a:rPr lang="pt-BR" dirty="0" smtClean="0"/>
            <a:t>Manual do Estagiário</a:t>
          </a:r>
          <a:br>
            <a:rPr lang="pt-BR" dirty="0" smtClean="0"/>
          </a:br>
          <a:r>
            <a:rPr lang="pt-BR" dirty="0" smtClean="0"/>
            <a:t>(Carlos)</a:t>
          </a:r>
          <a:endParaRPr lang="pt-BR" dirty="0"/>
        </a:p>
      </dgm:t>
    </dgm:pt>
    <dgm:pt modelId="{A6D88190-D3FE-4357-BBDC-E11FB587F776}" type="sibTrans" cxnId="{F943C2A3-021C-49C6-8D1C-ECEFCBF6E9C1}">
      <dgm:prSet/>
      <dgm:spPr/>
      <dgm:t>
        <a:bodyPr/>
        <a:lstStyle/>
        <a:p>
          <a:endParaRPr lang="pt-BR"/>
        </a:p>
      </dgm:t>
    </dgm:pt>
    <dgm:pt modelId="{50FC8DA7-92C8-470E-95AF-885D78FA775A}" type="parTrans" cxnId="{F943C2A3-021C-49C6-8D1C-ECEFCBF6E9C1}">
      <dgm:prSet/>
      <dgm:spPr/>
      <dgm:t>
        <a:bodyPr/>
        <a:lstStyle/>
        <a:p>
          <a:endParaRPr lang="pt-BR"/>
        </a:p>
      </dgm:t>
    </dgm:pt>
    <dgm:pt modelId="{277DE4F7-7C6A-4FA4-8470-B55A9305F07D}" type="pres">
      <dgm:prSet presAssocID="{4EA121AF-CAF5-47B5-B684-206849DAB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496C72-3605-400C-A864-932BCC21FC4C}" type="pres">
      <dgm:prSet presAssocID="{F313EC84-EBBF-45E8-9E47-F76258B74438}" presName="composite" presStyleCnt="0"/>
      <dgm:spPr/>
    </dgm:pt>
    <dgm:pt modelId="{6EC7B8D6-943F-40F1-8FE1-34FB20151B99}" type="pres">
      <dgm:prSet presAssocID="{F313EC84-EBBF-45E8-9E47-F76258B74438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4A1AA8-A211-4F89-B2C5-A067B654C667}" type="pres">
      <dgm:prSet presAssocID="{F313EC84-EBBF-45E8-9E47-F76258B74438}" presName="txNode" presStyleLbl="node1" presStyleIdx="0" presStyleCnt="4" custLinFactNeighborY="10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1F6314-AB1D-40D1-B79C-0E068BF4E07C}" type="pres">
      <dgm:prSet presAssocID="{A6D88190-D3FE-4357-BBDC-E11FB587F776}" presName="sibTrans" presStyleLbl="sibTrans2D1" presStyleIdx="0" presStyleCnt="3"/>
      <dgm:spPr/>
      <dgm:t>
        <a:bodyPr/>
        <a:lstStyle/>
        <a:p>
          <a:endParaRPr lang="pt-BR"/>
        </a:p>
      </dgm:t>
    </dgm:pt>
    <dgm:pt modelId="{F8B85CB5-0806-41A3-A805-339E327A69E3}" type="pres">
      <dgm:prSet presAssocID="{A6D88190-D3FE-4357-BBDC-E11FB587F776}" presName="connTx" presStyleLbl="sibTrans2D1" presStyleIdx="0" presStyleCnt="3"/>
      <dgm:spPr/>
      <dgm:t>
        <a:bodyPr/>
        <a:lstStyle/>
        <a:p>
          <a:endParaRPr lang="pt-BR"/>
        </a:p>
      </dgm:t>
    </dgm:pt>
    <dgm:pt modelId="{D1E86B5C-ED4C-4AF0-A7BF-E905E883892A}" type="pres">
      <dgm:prSet presAssocID="{38FC840A-23D2-4608-A904-CDA5364C7DFA}" presName="composite" presStyleCnt="0"/>
      <dgm:spPr/>
    </dgm:pt>
    <dgm:pt modelId="{C2490F0A-9930-47D9-9C4F-5AF582C4E3AA}" type="pres">
      <dgm:prSet presAssocID="{38FC840A-23D2-4608-A904-CDA5364C7DFA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FC9453F-99D3-4055-892D-E39959EE8C9D}" type="pres">
      <dgm:prSet presAssocID="{38FC840A-23D2-4608-A904-CDA5364C7DFA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128DE-39C3-47BA-91D0-38AC70F9A351}" type="pres">
      <dgm:prSet presAssocID="{97A71CFF-6F5D-4C41-AB3B-2A6113C2E8D0}" presName="sibTrans" presStyleLbl="sibTrans2D1" presStyleIdx="1" presStyleCnt="3"/>
      <dgm:spPr/>
      <dgm:t>
        <a:bodyPr/>
        <a:lstStyle/>
        <a:p>
          <a:endParaRPr lang="pt-BR"/>
        </a:p>
      </dgm:t>
    </dgm:pt>
    <dgm:pt modelId="{62B8F376-228C-455A-AD60-67EA569067A0}" type="pres">
      <dgm:prSet presAssocID="{97A71CFF-6F5D-4C41-AB3B-2A6113C2E8D0}" presName="connTx" presStyleLbl="sibTrans2D1" presStyleIdx="1" presStyleCnt="3"/>
      <dgm:spPr/>
      <dgm:t>
        <a:bodyPr/>
        <a:lstStyle/>
        <a:p>
          <a:endParaRPr lang="pt-BR"/>
        </a:p>
      </dgm:t>
    </dgm:pt>
    <dgm:pt modelId="{FEACB3BC-FC25-4B18-991A-1BD2B3E87A1B}" type="pres">
      <dgm:prSet presAssocID="{E0D092F0-FC2E-48E8-8FB8-9C0B64673EFE}" presName="composite" presStyleCnt="0"/>
      <dgm:spPr/>
    </dgm:pt>
    <dgm:pt modelId="{EC6E63B7-EB24-493D-B4F2-05D3E75D1D53}" type="pres">
      <dgm:prSet presAssocID="{E0D092F0-FC2E-48E8-8FB8-9C0B64673EFE}" presName="imagSh" presStyleLbl="bgImgPlace1" presStyleIdx="2" presStyleCnt="4" custLinFactNeighborY="-10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B09D177-66B9-4BDD-B60D-7C13CC3FE9D6}" type="pres">
      <dgm:prSet presAssocID="{E0D092F0-FC2E-48E8-8FB8-9C0B64673EFE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49A41-BA0B-44ED-8454-737CC8C3B839}" type="pres">
      <dgm:prSet presAssocID="{94D5BED6-7EB8-4CDC-9268-446B881D9201}" presName="sibTrans" presStyleLbl="sibTrans2D1" presStyleIdx="2" presStyleCnt="3"/>
      <dgm:spPr/>
      <dgm:t>
        <a:bodyPr/>
        <a:lstStyle/>
        <a:p>
          <a:endParaRPr lang="pt-BR"/>
        </a:p>
      </dgm:t>
    </dgm:pt>
    <dgm:pt modelId="{9DA48F96-078C-47E3-8754-B1B06DFCB289}" type="pres">
      <dgm:prSet presAssocID="{94D5BED6-7EB8-4CDC-9268-446B881D9201}" presName="connTx" presStyleLbl="sibTrans2D1" presStyleIdx="2" presStyleCnt="3"/>
      <dgm:spPr/>
      <dgm:t>
        <a:bodyPr/>
        <a:lstStyle/>
        <a:p>
          <a:endParaRPr lang="pt-BR"/>
        </a:p>
      </dgm:t>
    </dgm:pt>
    <dgm:pt modelId="{D9B4542C-C8C2-457F-9E05-5B467CBBD3C9}" type="pres">
      <dgm:prSet presAssocID="{CE82D066-0AF3-4416-8D6B-34E05AED13E8}" presName="composite" presStyleCnt="0"/>
      <dgm:spPr/>
    </dgm:pt>
    <dgm:pt modelId="{A5B7F200-675C-4612-8A42-85B5D6D3BF39}" type="pres">
      <dgm:prSet presAssocID="{CE82D066-0AF3-4416-8D6B-34E05AED13E8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9FD2BED-52E3-4D06-81EC-50F35B2C6629}" type="pres">
      <dgm:prSet presAssocID="{CE82D066-0AF3-4416-8D6B-34E05AED13E8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E8380E-4CB1-417A-81E9-5948948511D6}" type="presOf" srcId="{38FC840A-23D2-4608-A904-CDA5364C7DFA}" destId="{9FC9453F-99D3-4055-892D-E39959EE8C9D}" srcOrd="0" destOrd="0" presId="urn:microsoft.com/office/officeart/2005/8/layout/hProcess10"/>
    <dgm:cxn modelId="{E7F263DD-BF6A-4878-8CB5-31D16B7AC4B1}" type="presOf" srcId="{A6D88190-D3FE-4357-BBDC-E11FB587F776}" destId="{F8B85CB5-0806-41A3-A805-339E327A69E3}" srcOrd="1" destOrd="0" presId="urn:microsoft.com/office/officeart/2005/8/layout/hProcess10"/>
    <dgm:cxn modelId="{9E0F3DAE-8DBA-44FB-BD6B-4E161F3CAE46}" type="presOf" srcId="{97A71CFF-6F5D-4C41-AB3B-2A6113C2E8D0}" destId="{4A0128DE-39C3-47BA-91D0-38AC70F9A351}" srcOrd="0" destOrd="0" presId="urn:microsoft.com/office/officeart/2005/8/layout/hProcess10"/>
    <dgm:cxn modelId="{09D31CF1-E9D7-42BB-9EE2-53119B2F3962}" type="presOf" srcId="{94D5BED6-7EB8-4CDC-9268-446B881D9201}" destId="{9DA48F96-078C-47E3-8754-B1B06DFCB289}" srcOrd="1" destOrd="0" presId="urn:microsoft.com/office/officeart/2005/8/layout/hProcess10"/>
    <dgm:cxn modelId="{274A291A-9470-43D7-A74B-9B44F8DC3D4B}" type="presOf" srcId="{E0D092F0-FC2E-48E8-8FB8-9C0B64673EFE}" destId="{DB09D177-66B9-4BDD-B60D-7C13CC3FE9D6}" srcOrd="0" destOrd="0" presId="urn:microsoft.com/office/officeart/2005/8/layout/hProcess10"/>
    <dgm:cxn modelId="{6CD05606-EA77-4319-8150-E39C634A4544}" srcId="{4EA121AF-CAF5-47B5-B684-206849DAB1F6}" destId="{CE82D066-0AF3-4416-8D6B-34E05AED13E8}" srcOrd="3" destOrd="0" parTransId="{C9B9DF2F-3511-4D13-8A16-46018956EB67}" sibTransId="{8809DB1E-6022-4B6A-88C1-676CE3410225}"/>
    <dgm:cxn modelId="{6392DDEE-5B68-4D9B-9D40-96BDEDE990E1}" srcId="{4EA121AF-CAF5-47B5-B684-206849DAB1F6}" destId="{E0D092F0-FC2E-48E8-8FB8-9C0B64673EFE}" srcOrd="2" destOrd="0" parTransId="{54C9E723-DE4C-432C-916C-57BBD8DE1CE2}" sibTransId="{94D5BED6-7EB8-4CDC-9268-446B881D9201}"/>
    <dgm:cxn modelId="{2CC582BC-F2E4-4B60-B2D2-8C403F8E8A72}" type="presOf" srcId="{F313EC84-EBBF-45E8-9E47-F76258B74438}" destId="{284A1AA8-A211-4F89-B2C5-A067B654C667}" srcOrd="0" destOrd="0" presId="urn:microsoft.com/office/officeart/2005/8/layout/hProcess10"/>
    <dgm:cxn modelId="{2DB67BF3-CAD7-46A9-AB10-82DA9E39AE89}" type="presOf" srcId="{CE82D066-0AF3-4416-8D6B-34E05AED13E8}" destId="{A9FD2BED-52E3-4D06-81EC-50F35B2C6629}" srcOrd="0" destOrd="0" presId="urn:microsoft.com/office/officeart/2005/8/layout/hProcess10"/>
    <dgm:cxn modelId="{27686AAE-815F-44BE-9277-1815FBE3EDB0}" type="presOf" srcId="{94D5BED6-7EB8-4CDC-9268-446B881D9201}" destId="{B5E49A41-BA0B-44ED-8454-737CC8C3B839}" srcOrd="0" destOrd="0" presId="urn:microsoft.com/office/officeart/2005/8/layout/hProcess10"/>
    <dgm:cxn modelId="{F943C2A3-021C-49C6-8D1C-ECEFCBF6E9C1}" srcId="{4EA121AF-CAF5-47B5-B684-206849DAB1F6}" destId="{F313EC84-EBBF-45E8-9E47-F76258B74438}" srcOrd="0" destOrd="0" parTransId="{50FC8DA7-92C8-470E-95AF-885D78FA775A}" sibTransId="{A6D88190-D3FE-4357-BBDC-E11FB587F776}"/>
    <dgm:cxn modelId="{7C2E4C86-31E7-439F-9080-E3E7D62707F9}" type="presOf" srcId="{A6D88190-D3FE-4357-BBDC-E11FB587F776}" destId="{AC1F6314-AB1D-40D1-B79C-0E068BF4E07C}" srcOrd="0" destOrd="0" presId="urn:microsoft.com/office/officeart/2005/8/layout/hProcess10"/>
    <dgm:cxn modelId="{2F866EB5-6C77-4E91-8B72-337E0BEAAF27}" type="presOf" srcId="{4EA121AF-CAF5-47B5-B684-206849DAB1F6}" destId="{277DE4F7-7C6A-4FA4-8470-B55A9305F07D}" srcOrd="0" destOrd="0" presId="urn:microsoft.com/office/officeart/2005/8/layout/hProcess10"/>
    <dgm:cxn modelId="{605F6194-46E3-4CA5-AB17-1243AA593412}" srcId="{4EA121AF-CAF5-47B5-B684-206849DAB1F6}" destId="{38FC840A-23D2-4608-A904-CDA5364C7DFA}" srcOrd="1" destOrd="0" parTransId="{1CFFE639-3708-45AC-8DC5-A00071765046}" sibTransId="{97A71CFF-6F5D-4C41-AB3B-2A6113C2E8D0}"/>
    <dgm:cxn modelId="{68C54C41-1949-4C14-BE38-F2838CE17424}" type="presOf" srcId="{97A71CFF-6F5D-4C41-AB3B-2A6113C2E8D0}" destId="{62B8F376-228C-455A-AD60-67EA569067A0}" srcOrd="1" destOrd="0" presId="urn:microsoft.com/office/officeart/2005/8/layout/hProcess10"/>
    <dgm:cxn modelId="{3FF274B0-42D9-4AD1-9AE0-8D3AA2019AC7}" type="presParOf" srcId="{277DE4F7-7C6A-4FA4-8470-B55A9305F07D}" destId="{37496C72-3605-400C-A864-932BCC21FC4C}" srcOrd="0" destOrd="0" presId="urn:microsoft.com/office/officeart/2005/8/layout/hProcess10"/>
    <dgm:cxn modelId="{D6F93F34-0EC5-49BE-8EE1-798D4B263F3C}" type="presParOf" srcId="{37496C72-3605-400C-A864-932BCC21FC4C}" destId="{6EC7B8D6-943F-40F1-8FE1-34FB20151B99}" srcOrd="0" destOrd="0" presId="urn:microsoft.com/office/officeart/2005/8/layout/hProcess10"/>
    <dgm:cxn modelId="{816A710B-99C3-4F50-8261-0D11B0443CC5}" type="presParOf" srcId="{37496C72-3605-400C-A864-932BCC21FC4C}" destId="{284A1AA8-A211-4F89-B2C5-A067B654C667}" srcOrd="1" destOrd="0" presId="urn:microsoft.com/office/officeart/2005/8/layout/hProcess10"/>
    <dgm:cxn modelId="{FC1C850D-5A1C-47B9-AD99-A90623A5D8D6}" type="presParOf" srcId="{277DE4F7-7C6A-4FA4-8470-B55A9305F07D}" destId="{AC1F6314-AB1D-40D1-B79C-0E068BF4E07C}" srcOrd="1" destOrd="0" presId="urn:microsoft.com/office/officeart/2005/8/layout/hProcess10"/>
    <dgm:cxn modelId="{E0EE6BAA-4C68-491C-B34E-F5B319575198}" type="presParOf" srcId="{AC1F6314-AB1D-40D1-B79C-0E068BF4E07C}" destId="{F8B85CB5-0806-41A3-A805-339E327A69E3}" srcOrd="0" destOrd="0" presId="urn:microsoft.com/office/officeart/2005/8/layout/hProcess10"/>
    <dgm:cxn modelId="{D55FE529-459D-44E5-BEFA-CDA0DC06A7EB}" type="presParOf" srcId="{277DE4F7-7C6A-4FA4-8470-B55A9305F07D}" destId="{D1E86B5C-ED4C-4AF0-A7BF-E905E883892A}" srcOrd="2" destOrd="0" presId="urn:microsoft.com/office/officeart/2005/8/layout/hProcess10"/>
    <dgm:cxn modelId="{9E42354B-E68B-4350-A0A2-1696EE049969}" type="presParOf" srcId="{D1E86B5C-ED4C-4AF0-A7BF-E905E883892A}" destId="{C2490F0A-9930-47D9-9C4F-5AF582C4E3AA}" srcOrd="0" destOrd="0" presId="urn:microsoft.com/office/officeart/2005/8/layout/hProcess10"/>
    <dgm:cxn modelId="{E74239AB-6268-4EFD-B87F-165F62D6FDFA}" type="presParOf" srcId="{D1E86B5C-ED4C-4AF0-A7BF-E905E883892A}" destId="{9FC9453F-99D3-4055-892D-E39959EE8C9D}" srcOrd="1" destOrd="0" presId="urn:microsoft.com/office/officeart/2005/8/layout/hProcess10"/>
    <dgm:cxn modelId="{2238FE20-2DCB-4967-B7A6-A786F56AFDD1}" type="presParOf" srcId="{277DE4F7-7C6A-4FA4-8470-B55A9305F07D}" destId="{4A0128DE-39C3-47BA-91D0-38AC70F9A351}" srcOrd="3" destOrd="0" presId="urn:microsoft.com/office/officeart/2005/8/layout/hProcess10"/>
    <dgm:cxn modelId="{67BE078E-A67C-452D-B6A8-BDA82E4BD57B}" type="presParOf" srcId="{4A0128DE-39C3-47BA-91D0-38AC70F9A351}" destId="{62B8F376-228C-455A-AD60-67EA569067A0}" srcOrd="0" destOrd="0" presId="urn:microsoft.com/office/officeart/2005/8/layout/hProcess10"/>
    <dgm:cxn modelId="{7E68CE66-8605-432B-809A-D927E95860D0}" type="presParOf" srcId="{277DE4F7-7C6A-4FA4-8470-B55A9305F07D}" destId="{FEACB3BC-FC25-4B18-991A-1BD2B3E87A1B}" srcOrd="4" destOrd="0" presId="urn:microsoft.com/office/officeart/2005/8/layout/hProcess10"/>
    <dgm:cxn modelId="{D1840F26-3997-42A9-AD45-7F6F87449A2B}" type="presParOf" srcId="{FEACB3BC-FC25-4B18-991A-1BD2B3E87A1B}" destId="{EC6E63B7-EB24-493D-B4F2-05D3E75D1D53}" srcOrd="0" destOrd="0" presId="urn:microsoft.com/office/officeart/2005/8/layout/hProcess10"/>
    <dgm:cxn modelId="{8439CF5A-0103-4DA8-8977-BC35A3040EA9}" type="presParOf" srcId="{FEACB3BC-FC25-4B18-991A-1BD2B3E87A1B}" destId="{DB09D177-66B9-4BDD-B60D-7C13CC3FE9D6}" srcOrd="1" destOrd="0" presId="urn:microsoft.com/office/officeart/2005/8/layout/hProcess10"/>
    <dgm:cxn modelId="{B2134435-F244-4779-9DE8-DD3DE106453F}" type="presParOf" srcId="{277DE4F7-7C6A-4FA4-8470-B55A9305F07D}" destId="{B5E49A41-BA0B-44ED-8454-737CC8C3B839}" srcOrd="5" destOrd="0" presId="urn:microsoft.com/office/officeart/2005/8/layout/hProcess10"/>
    <dgm:cxn modelId="{70281D4B-DD70-4C4C-B202-A64EEC6A388A}" type="presParOf" srcId="{B5E49A41-BA0B-44ED-8454-737CC8C3B839}" destId="{9DA48F96-078C-47E3-8754-B1B06DFCB289}" srcOrd="0" destOrd="0" presId="urn:microsoft.com/office/officeart/2005/8/layout/hProcess10"/>
    <dgm:cxn modelId="{2FB0E938-4F88-44EF-A431-25E34BFE909F}" type="presParOf" srcId="{277DE4F7-7C6A-4FA4-8470-B55A9305F07D}" destId="{D9B4542C-C8C2-457F-9E05-5B467CBBD3C9}" srcOrd="6" destOrd="0" presId="urn:microsoft.com/office/officeart/2005/8/layout/hProcess10"/>
    <dgm:cxn modelId="{B862602F-0D30-41E3-8C26-ADA4AC87D887}" type="presParOf" srcId="{D9B4542C-C8C2-457F-9E05-5B467CBBD3C9}" destId="{A5B7F200-675C-4612-8A42-85B5D6D3BF39}" srcOrd="0" destOrd="0" presId="urn:microsoft.com/office/officeart/2005/8/layout/hProcess10"/>
    <dgm:cxn modelId="{22DF318B-6AD5-45F3-A14B-15E0B00117F0}" type="presParOf" srcId="{D9B4542C-C8C2-457F-9E05-5B467CBBD3C9}" destId="{A9FD2BED-52E3-4D06-81EC-50F35B2C662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121AF-CAF5-47B5-B684-206849DAB1F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8FC840A-23D2-4608-A904-CDA5364C7DFA}">
      <dgm:prSet phldrT="[Texto]"/>
      <dgm:spPr/>
      <dgm:t>
        <a:bodyPr/>
        <a:lstStyle/>
        <a:p>
          <a:r>
            <a:rPr lang="pt-BR" dirty="0" smtClean="0"/>
            <a:t>“Test Drive”</a:t>
          </a:r>
          <a:br>
            <a:rPr lang="pt-BR" dirty="0" smtClean="0"/>
          </a:br>
          <a:r>
            <a:rPr lang="pt-BR" dirty="0" smtClean="0"/>
            <a:t>(est. </a:t>
          </a:r>
          <a:r>
            <a:rPr lang="pt-BR" dirty="0" err="1" smtClean="0"/>
            <a:t>Esat</a:t>
          </a:r>
          <a:r>
            <a:rPr lang="pt-BR" dirty="0" smtClean="0"/>
            <a:t>)</a:t>
          </a:r>
          <a:endParaRPr lang="pt-BR" dirty="0"/>
        </a:p>
      </dgm:t>
    </dgm:pt>
    <dgm:pt modelId="{1CFFE639-3708-45AC-8DC5-A00071765046}" type="parTrans" cxnId="{605F6194-46E3-4CA5-AB17-1243AA593412}">
      <dgm:prSet/>
      <dgm:spPr/>
      <dgm:t>
        <a:bodyPr/>
        <a:lstStyle/>
        <a:p>
          <a:endParaRPr lang="pt-BR"/>
        </a:p>
      </dgm:t>
    </dgm:pt>
    <dgm:pt modelId="{97A71CFF-6F5D-4C41-AB3B-2A6113C2E8D0}" type="sibTrans" cxnId="{605F6194-46E3-4CA5-AB17-1243AA593412}">
      <dgm:prSet/>
      <dgm:spPr/>
      <dgm:t>
        <a:bodyPr/>
        <a:lstStyle/>
        <a:p>
          <a:endParaRPr lang="pt-BR"/>
        </a:p>
      </dgm:t>
    </dgm:pt>
    <dgm:pt modelId="{E0D092F0-FC2E-48E8-8FB8-9C0B64673EF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Divulgação</a:t>
          </a:r>
          <a:br>
            <a:rPr lang="pt-BR" dirty="0" smtClean="0"/>
          </a:br>
          <a:r>
            <a:rPr lang="pt-BR" dirty="0" smtClean="0"/>
            <a:t>(Mário)</a:t>
          </a:r>
          <a:endParaRPr lang="pt-BR" dirty="0"/>
        </a:p>
      </dgm:t>
    </dgm:pt>
    <dgm:pt modelId="{94D5BED6-7EB8-4CDC-9268-446B881D9201}" type="sibTrans" cxnId="{6392DDEE-5B68-4D9B-9D40-96BDEDE990E1}">
      <dgm:prSet/>
      <dgm:spPr/>
      <dgm:t>
        <a:bodyPr/>
        <a:lstStyle/>
        <a:p>
          <a:endParaRPr lang="pt-BR"/>
        </a:p>
      </dgm:t>
    </dgm:pt>
    <dgm:pt modelId="{54C9E723-DE4C-432C-916C-57BBD8DE1CE2}" type="parTrans" cxnId="{6392DDEE-5B68-4D9B-9D40-96BDEDE990E1}">
      <dgm:prSet/>
      <dgm:spPr/>
      <dgm:t>
        <a:bodyPr/>
        <a:lstStyle/>
        <a:p>
          <a:endParaRPr lang="pt-BR"/>
        </a:p>
      </dgm:t>
    </dgm:pt>
    <dgm:pt modelId="{CE82D066-0AF3-4416-8D6B-34E05AED13E8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Acompanhamento</a:t>
          </a:r>
          <a:br>
            <a:rPr lang="pt-BR" dirty="0" smtClean="0"/>
          </a:br>
          <a:r>
            <a:rPr lang="pt-BR" dirty="0" smtClean="0"/>
            <a:t>(Marcel)</a:t>
          </a:r>
          <a:endParaRPr lang="pt-BR" dirty="0"/>
        </a:p>
      </dgm:t>
    </dgm:pt>
    <dgm:pt modelId="{C9B9DF2F-3511-4D13-8A16-46018956EB67}" type="parTrans" cxnId="{6CD05606-EA77-4319-8150-E39C634A4544}">
      <dgm:prSet/>
      <dgm:spPr/>
      <dgm:t>
        <a:bodyPr/>
        <a:lstStyle/>
        <a:p>
          <a:endParaRPr lang="pt-BR"/>
        </a:p>
      </dgm:t>
    </dgm:pt>
    <dgm:pt modelId="{8809DB1E-6022-4B6A-88C1-676CE3410225}" type="sibTrans" cxnId="{6CD05606-EA77-4319-8150-E39C634A4544}">
      <dgm:prSet/>
      <dgm:spPr/>
      <dgm:t>
        <a:bodyPr/>
        <a:lstStyle/>
        <a:p>
          <a:endParaRPr lang="pt-BR"/>
        </a:p>
      </dgm:t>
    </dgm:pt>
    <dgm:pt modelId="{F313EC84-EBBF-45E8-9E47-F76258B74438}">
      <dgm:prSet phldrT="[Texto]"/>
      <dgm:spPr/>
      <dgm:t>
        <a:bodyPr/>
        <a:lstStyle/>
        <a:p>
          <a:r>
            <a:rPr lang="pt-BR" dirty="0" smtClean="0"/>
            <a:t>Revisão</a:t>
          </a:r>
          <a:br>
            <a:rPr lang="pt-BR" dirty="0" smtClean="0"/>
          </a:br>
          <a:r>
            <a:rPr lang="pt-BR" dirty="0" smtClean="0"/>
            <a:t>(Carlos)</a:t>
          </a:r>
          <a:endParaRPr lang="pt-BR" dirty="0"/>
        </a:p>
      </dgm:t>
    </dgm:pt>
    <dgm:pt modelId="{A6D88190-D3FE-4357-BBDC-E11FB587F776}" type="sibTrans" cxnId="{F943C2A3-021C-49C6-8D1C-ECEFCBF6E9C1}">
      <dgm:prSet/>
      <dgm:spPr/>
      <dgm:t>
        <a:bodyPr/>
        <a:lstStyle/>
        <a:p>
          <a:endParaRPr lang="pt-BR"/>
        </a:p>
      </dgm:t>
    </dgm:pt>
    <dgm:pt modelId="{50FC8DA7-92C8-470E-95AF-885D78FA775A}" type="parTrans" cxnId="{F943C2A3-021C-49C6-8D1C-ECEFCBF6E9C1}">
      <dgm:prSet/>
      <dgm:spPr/>
      <dgm:t>
        <a:bodyPr/>
        <a:lstStyle/>
        <a:p>
          <a:endParaRPr lang="pt-BR"/>
        </a:p>
      </dgm:t>
    </dgm:pt>
    <dgm:pt modelId="{277DE4F7-7C6A-4FA4-8470-B55A9305F07D}" type="pres">
      <dgm:prSet presAssocID="{4EA121AF-CAF5-47B5-B684-206849DAB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496C72-3605-400C-A864-932BCC21FC4C}" type="pres">
      <dgm:prSet presAssocID="{F313EC84-EBBF-45E8-9E47-F76258B74438}" presName="composite" presStyleCnt="0"/>
      <dgm:spPr/>
    </dgm:pt>
    <dgm:pt modelId="{6EC7B8D6-943F-40F1-8FE1-34FB20151B99}" type="pres">
      <dgm:prSet presAssocID="{F313EC84-EBBF-45E8-9E47-F76258B74438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4A1AA8-A211-4F89-B2C5-A067B654C667}" type="pres">
      <dgm:prSet presAssocID="{F313EC84-EBBF-45E8-9E47-F76258B74438}" presName="txNode" presStyleLbl="node1" presStyleIdx="0" presStyleCnt="4" custLinFactNeighborY="10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1F6314-AB1D-40D1-B79C-0E068BF4E07C}" type="pres">
      <dgm:prSet presAssocID="{A6D88190-D3FE-4357-BBDC-E11FB587F776}" presName="sibTrans" presStyleLbl="sibTrans2D1" presStyleIdx="0" presStyleCnt="3"/>
      <dgm:spPr/>
      <dgm:t>
        <a:bodyPr/>
        <a:lstStyle/>
        <a:p>
          <a:endParaRPr lang="pt-BR"/>
        </a:p>
      </dgm:t>
    </dgm:pt>
    <dgm:pt modelId="{F8B85CB5-0806-41A3-A805-339E327A69E3}" type="pres">
      <dgm:prSet presAssocID="{A6D88190-D3FE-4357-BBDC-E11FB587F776}" presName="connTx" presStyleLbl="sibTrans2D1" presStyleIdx="0" presStyleCnt="3"/>
      <dgm:spPr/>
      <dgm:t>
        <a:bodyPr/>
        <a:lstStyle/>
        <a:p>
          <a:endParaRPr lang="pt-BR"/>
        </a:p>
      </dgm:t>
    </dgm:pt>
    <dgm:pt modelId="{D1E86B5C-ED4C-4AF0-A7BF-E905E883892A}" type="pres">
      <dgm:prSet presAssocID="{38FC840A-23D2-4608-A904-CDA5364C7DFA}" presName="composite" presStyleCnt="0"/>
      <dgm:spPr/>
    </dgm:pt>
    <dgm:pt modelId="{C2490F0A-9930-47D9-9C4F-5AF582C4E3AA}" type="pres">
      <dgm:prSet presAssocID="{38FC840A-23D2-4608-A904-CDA5364C7DFA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FC9453F-99D3-4055-892D-E39959EE8C9D}" type="pres">
      <dgm:prSet presAssocID="{38FC840A-23D2-4608-A904-CDA5364C7DFA}" presName="txNode" presStyleLbl="node1" presStyleIdx="1" presStyleCnt="4" custScaleX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128DE-39C3-47BA-91D0-38AC70F9A351}" type="pres">
      <dgm:prSet presAssocID="{97A71CFF-6F5D-4C41-AB3B-2A6113C2E8D0}" presName="sibTrans" presStyleLbl="sibTrans2D1" presStyleIdx="1" presStyleCnt="3"/>
      <dgm:spPr/>
      <dgm:t>
        <a:bodyPr/>
        <a:lstStyle/>
        <a:p>
          <a:endParaRPr lang="pt-BR"/>
        </a:p>
      </dgm:t>
    </dgm:pt>
    <dgm:pt modelId="{62B8F376-228C-455A-AD60-67EA569067A0}" type="pres">
      <dgm:prSet presAssocID="{97A71CFF-6F5D-4C41-AB3B-2A6113C2E8D0}" presName="connTx" presStyleLbl="sibTrans2D1" presStyleIdx="1" presStyleCnt="3"/>
      <dgm:spPr/>
      <dgm:t>
        <a:bodyPr/>
        <a:lstStyle/>
        <a:p>
          <a:endParaRPr lang="pt-BR"/>
        </a:p>
      </dgm:t>
    </dgm:pt>
    <dgm:pt modelId="{FEACB3BC-FC25-4B18-991A-1BD2B3E87A1B}" type="pres">
      <dgm:prSet presAssocID="{E0D092F0-FC2E-48E8-8FB8-9C0B64673EFE}" presName="composite" presStyleCnt="0"/>
      <dgm:spPr/>
    </dgm:pt>
    <dgm:pt modelId="{EC6E63B7-EB24-493D-B4F2-05D3E75D1D53}" type="pres">
      <dgm:prSet presAssocID="{E0D092F0-FC2E-48E8-8FB8-9C0B64673EFE}" presName="imagSh" presStyleLbl="bgImgPlace1" presStyleIdx="2" presStyleCnt="4" custLinFactNeighborY="-10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B09D177-66B9-4BDD-B60D-7C13CC3FE9D6}" type="pres">
      <dgm:prSet presAssocID="{E0D092F0-FC2E-48E8-8FB8-9C0B64673EFE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49A41-BA0B-44ED-8454-737CC8C3B839}" type="pres">
      <dgm:prSet presAssocID="{94D5BED6-7EB8-4CDC-9268-446B881D9201}" presName="sibTrans" presStyleLbl="sibTrans2D1" presStyleIdx="2" presStyleCnt="3"/>
      <dgm:spPr/>
      <dgm:t>
        <a:bodyPr/>
        <a:lstStyle/>
        <a:p>
          <a:endParaRPr lang="pt-BR"/>
        </a:p>
      </dgm:t>
    </dgm:pt>
    <dgm:pt modelId="{9DA48F96-078C-47E3-8754-B1B06DFCB289}" type="pres">
      <dgm:prSet presAssocID="{94D5BED6-7EB8-4CDC-9268-446B881D9201}" presName="connTx" presStyleLbl="sibTrans2D1" presStyleIdx="2" presStyleCnt="3"/>
      <dgm:spPr/>
      <dgm:t>
        <a:bodyPr/>
        <a:lstStyle/>
        <a:p>
          <a:endParaRPr lang="pt-BR"/>
        </a:p>
      </dgm:t>
    </dgm:pt>
    <dgm:pt modelId="{D9B4542C-C8C2-457F-9E05-5B467CBBD3C9}" type="pres">
      <dgm:prSet presAssocID="{CE82D066-0AF3-4416-8D6B-34E05AED13E8}" presName="composite" presStyleCnt="0"/>
      <dgm:spPr/>
    </dgm:pt>
    <dgm:pt modelId="{A5B7F200-675C-4612-8A42-85B5D6D3BF39}" type="pres">
      <dgm:prSet presAssocID="{CE82D066-0AF3-4416-8D6B-34E05AED13E8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9FD2BED-52E3-4D06-81EC-50F35B2C6629}" type="pres">
      <dgm:prSet presAssocID="{CE82D066-0AF3-4416-8D6B-34E05AED13E8}" presName="txNode" presStyleLbl="node1" presStyleIdx="3" presStyleCnt="4" custScaleX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3C1256-3ED0-483A-8E4D-1709C1F68776}" type="presOf" srcId="{CE82D066-0AF3-4416-8D6B-34E05AED13E8}" destId="{A9FD2BED-52E3-4D06-81EC-50F35B2C6629}" srcOrd="0" destOrd="0" presId="urn:microsoft.com/office/officeart/2005/8/layout/hProcess10"/>
    <dgm:cxn modelId="{928211DD-139D-4497-8FB2-72BDFCA4321A}" type="presOf" srcId="{38FC840A-23D2-4608-A904-CDA5364C7DFA}" destId="{9FC9453F-99D3-4055-892D-E39959EE8C9D}" srcOrd="0" destOrd="0" presId="urn:microsoft.com/office/officeart/2005/8/layout/hProcess10"/>
    <dgm:cxn modelId="{5F816D02-562B-4AB1-B65B-BF52BA4FEB52}" type="presOf" srcId="{A6D88190-D3FE-4357-BBDC-E11FB587F776}" destId="{F8B85CB5-0806-41A3-A805-339E327A69E3}" srcOrd="1" destOrd="0" presId="urn:microsoft.com/office/officeart/2005/8/layout/hProcess10"/>
    <dgm:cxn modelId="{6CD05606-EA77-4319-8150-E39C634A4544}" srcId="{4EA121AF-CAF5-47B5-B684-206849DAB1F6}" destId="{CE82D066-0AF3-4416-8D6B-34E05AED13E8}" srcOrd="3" destOrd="0" parTransId="{C9B9DF2F-3511-4D13-8A16-46018956EB67}" sibTransId="{8809DB1E-6022-4B6A-88C1-676CE3410225}"/>
    <dgm:cxn modelId="{6392DDEE-5B68-4D9B-9D40-96BDEDE990E1}" srcId="{4EA121AF-CAF5-47B5-B684-206849DAB1F6}" destId="{E0D092F0-FC2E-48E8-8FB8-9C0B64673EFE}" srcOrd="2" destOrd="0" parTransId="{54C9E723-DE4C-432C-916C-57BBD8DE1CE2}" sibTransId="{94D5BED6-7EB8-4CDC-9268-446B881D9201}"/>
    <dgm:cxn modelId="{E7C429B4-91BC-41E2-BB06-012E6431F35E}" type="presOf" srcId="{4EA121AF-CAF5-47B5-B684-206849DAB1F6}" destId="{277DE4F7-7C6A-4FA4-8470-B55A9305F07D}" srcOrd="0" destOrd="0" presId="urn:microsoft.com/office/officeart/2005/8/layout/hProcess10"/>
    <dgm:cxn modelId="{B2E3E203-6733-404F-A087-2C17FF6CDC02}" type="presOf" srcId="{E0D092F0-FC2E-48E8-8FB8-9C0B64673EFE}" destId="{DB09D177-66B9-4BDD-B60D-7C13CC3FE9D6}" srcOrd="0" destOrd="0" presId="urn:microsoft.com/office/officeart/2005/8/layout/hProcess10"/>
    <dgm:cxn modelId="{9A740B54-4628-4CE3-92B1-E9E345C65C89}" type="presOf" srcId="{97A71CFF-6F5D-4C41-AB3B-2A6113C2E8D0}" destId="{4A0128DE-39C3-47BA-91D0-38AC70F9A351}" srcOrd="0" destOrd="0" presId="urn:microsoft.com/office/officeart/2005/8/layout/hProcess10"/>
    <dgm:cxn modelId="{94DD156E-E6E7-4085-AE55-FD43D05C2CAF}" type="presOf" srcId="{94D5BED6-7EB8-4CDC-9268-446B881D9201}" destId="{B5E49A41-BA0B-44ED-8454-737CC8C3B839}" srcOrd="0" destOrd="0" presId="urn:microsoft.com/office/officeart/2005/8/layout/hProcess10"/>
    <dgm:cxn modelId="{23D1B93A-4A35-4D4D-84DC-09BFF0AC1C97}" type="presOf" srcId="{A6D88190-D3FE-4357-BBDC-E11FB587F776}" destId="{AC1F6314-AB1D-40D1-B79C-0E068BF4E07C}" srcOrd="0" destOrd="0" presId="urn:microsoft.com/office/officeart/2005/8/layout/hProcess10"/>
    <dgm:cxn modelId="{F943C2A3-021C-49C6-8D1C-ECEFCBF6E9C1}" srcId="{4EA121AF-CAF5-47B5-B684-206849DAB1F6}" destId="{F313EC84-EBBF-45E8-9E47-F76258B74438}" srcOrd="0" destOrd="0" parTransId="{50FC8DA7-92C8-470E-95AF-885D78FA775A}" sibTransId="{A6D88190-D3FE-4357-BBDC-E11FB587F776}"/>
    <dgm:cxn modelId="{54FE68F2-0120-42A2-89D6-C8DF12A6D0F5}" type="presOf" srcId="{F313EC84-EBBF-45E8-9E47-F76258B74438}" destId="{284A1AA8-A211-4F89-B2C5-A067B654C667}" srcOrd="0" destOrd="0" presId="urn:microsoft.com/office/officeart/2005/8/layout/hProcess10"/>
    <dgm:cxn modelId="{79595021-2664-4D31-9678-0F0DC2E76843}" type="presOf" srcId="{97A71CFF-6F5D-4C41-AB3B-2A6113C2E8D0}" destId="{62B8F376-228C-455A-AD60-67EA569067A0}" srcOrd="1" destOrd="0" presId="urn:microsoft.com/office/officeart/2005/8/layout/hProcess10"/>
    <dgm:cxn modelId="{605F6194-46E3-4CA5-AB17-1243AA593412}" srcId="{4EA121AF-CAF5-47B5-B684-206849DAB1F6}" destId="{38FC840A-23D2-4608-A904-CDA5364C7DFA}" srcOrd="1" destOrd="0" parTransId="{1CFFE639-3708-45AC-8DC5-A00071765046}" sibTransId="{97A71CFF-6F5D-4C41-AB3B-2A6113C2E8D0}"/>
    <dgm:cxn modelId="{FA90C284-77F4-46CB-B017-01165BA4086D}" type="presOf" srcId="{94D5BED6-7EB8-4CDC-9268-446B881D9201}" destId="{9DA48F96-078C-47E3-8754-B1B06DFCB289}" srcOrd="1" destOrd="0" presId="urn:microsoft.com/office/officeart/2005/8/layout/hProcess10"/>
    <dgm:cxn modelId="{C602524F-9ED7-4C1E-86A9-56740769BF7B}" type="presParOf" srcId="{277DE4F7-7C6A-4FA4-8470-B55A9305F07D}" destId="{37496C72-3605-400C-A864-932BCC21FC4C}" srcOrd="0" destOrd="0" presId="urn:microsoft.com/office/officeart/2005/8/layout/hProcess10"/>
    <dgm:cxn modelId="{1C64B840-4EE1-416A-BDAD-60B032AFA5CC}" type="presParOf" srcId="{37496C72-3605-400C-A864-932BCC21FC4C}" destId="{6EC7B8D6-943F-40F1-8FE1-34FB20151B99}" srcOrd="0" destOrd="0" presId="urn:microsoft.com/office/officeart/2005/8/layout/hProcess10"/>
    <dgm:cxn modelId="{D73EB2D6-F4CC-4F0A-90BC-719AB8B96731}" type="presParOf" srcId="{37496C72-3605-400C-A864-932BCC21FC4C}" destId="{284A1AA8-A211-4F89-B2C5-A067B654C667}" srcOrd="1" destOrd="0" presId="urn:microsoft.com/office/officeart/2005/8/layout/hProcess10"/>
    <dgm:cxn modelId="{27E1EEC9-CBC7-45C8-8171-AD7790A48E60}" type="presParOf" srcId="{277DE4F7-7C6A-4FA4-8470-B55A9305F07D}" destId="{AC1F6314-AB1D-40D1-B79C-0E068BF4E07C}" srcOrd="1" destOrd="0" presId="urn:microsoft.com/office/officeart/2005/8/layout/hProcess10"/>
    <dgm:cxn modelId="{CCCAA758-6230-4A6B-A4D0-F96223C89778}" type="presParOf" srcId="{AC1F6314-AB1D-40D1-B79C-0E068BF4E07C}" destId="{F8B85CB5-0806-41A3-A805-339E327A69E3}" srcOrd="0" destOrd="0" presId="urn:microsoft.com/office/officeart/2005/8/layout/hProcess10"/>
    <dgm:cxn modelId="{B70EE286-EF2B-4F3B-8CCD-3B66FD7A4B28}" type="presParOf" srcId="{277DE4F7-7C6A-4FA4-8470-B55A9305F07D}" destId="{D1E86B5C-ED4C-4AF0-A7BF-E905E883892A}" srcOrd="2" destOrd="0" presId="urn:microsoft.com/office/officeart/2005/8/layout/hProcess10"/>
    <dgm:cxn modelId="{25D61A6B-742F-4792-8096-A035CE47A333}" type="presParOf" srcId="{D1E86B5C-ED4C-4AF0-A7BF-E905E883892A}" destId="{C2490F0A-9930-47D9-9C4F-5AF582C4E3AA}" srcOrd="0" destOrd="0" presId="urn:microsoft.com/office/officeart/2005/8/layout/hProcess10"/>
    <dgm:cxn modelId="{478FC351-760D-42E4-908B-63E9A2553C46}" type="presParOf" srcId="{D1E86B5C-ED4C-4AF0-A7BF-E905E883892A}" destId="{9FC9453F-99D3-4055-892D-E39959EE8C9D}" srcOrd="1" destOrd="0" presId="urn:microsoft.com/office/officeart/2005/8/layout/hProcess10"/>
    <dgm:cxn modelId="{9C53BB77-4D84-4411-8CBA-B71420CA3452}" type="presParOf" srcId="{277DE4F7-7C6A-4FA4-8470-B55A9305F07D}" destId="{4A0128DE-39C3-47BA-91D0-38AC70F9A351}" srcOrd="3" destOrd="0" presId="urn:microsoft.com/office/officeart/2005/8/layout/hProcess10"/>
    <dgm:cxn modelId="{2B314D48-299E-46DB-8BEE-88FB3EFEDCC8}" type="presParOf" srcId="{4A0128DE-39C3-47BA-91D0-38AC70F9A351}" destId="{62B8F376-228C-455A-AD60-67EA569067A0}" srcOrd="0" destOrd="0" presId="urn:microsoft.com/office/officeart/2005/8/layout/hProcess10"/>
    <dgm:cxn modelId="{6E3F68B5-B8BA-464D-A7DE-10D5A8F5E4E4}" type="presParOf" srcId="{277DE4F7-7C6A-4FA4-8470-B55A9305F07D}" destId="{FEACB3BC-FC25-4B18-991A-1BD2B3E87A1B}" srcOrd="4" destOrd="0" presId="urn:microsoft.com/office/officeart/2005/8/layout/hProcess10"/>
    <dgm:cxn modelId="{36CF8217-DA01-4D29-A553-367E4307CC55}" type="presParOf" srcId="{FEACB3BC-FC25-4B18-991A-1BD2B3E87A1B}" destId="{EC6E63B7-EB24-493D-B4F2-05D3E75D1D53}" srcOrd="0" destOrd="0" presId="urn:microsoft.com/office/officeart/2005/8/layout/hProcess10"/>
    <dgm:cxn modelId="{25F5EBD0-CB7D-4F67-BDC6-40E9DA96A286}" type="presParOf" srcId="{FEACB3BC-FC25-4B18-991A-1BD2B3E87A1B}" destId="{DB09D177-66B9-4BDD-B60D-7C13CC3FE9D6}" srcOrd="1" destOrd="0" presId="urn:microsoft.com/office/officeart/2005/8/layout/hProcess10"/>
    <dgm:cxn modelId="{6C97222E-C837-4B4D-B3C5-961DDE0A6333}" type="presParOf" srcId="{277DE4F7-7C6A-4FA4-8470-B55A9305F07D}" destId="{B5E49A41-BA0B-44ED-8454-737CC8C3B839}" srcOrd="5" destOrd="0" presId="urn:microsoft.com/office/officeart/2005/8/layout/hProcess10"/>
    <dgm:cxn modelId="{037F6487-015D-4B4D-A522-177F1D04C3E4}" type="presParOf" srcId="{B5E49A41-BA0B-44ED-8454-737CC8C3B839}" destId="{9DA48F96-078C-47E3-8754-B1B06DFCB289}" srcOrd="0" destOrd="0" presId="urn:microsoft.com/office/officeart/2005/8/layout/hProcess10"/>
    <dgm:cxn modelId="{0AF307DA-B051-4C00-988E-8187EAE5268F}" type="presParOf" srcId="{277DE4F7-7C6A-4FA4-8470-B55A9305F07D}" destId="{D9B4542C-C8C2-457F-9E05-5B467CBBD3C9}" srcOrd="6" destOrd="0" presId="urn:microsoft.com/office/officeart/2005/8/layout/hProcess10"/>
    <dgm:cxn modelId="{057493DD-F085-4C21-A270-118BAB7E1C09}" type="presParOf" srcId="{D9B4542C-C8C2-457F-9E05-5B467CBBD3C9}" destId="{A5B7F200-675C-4612-8A42-85B5D6D3BF39}" srcOrd="0" destOrd="0" presId="urn:microsoft.com/office/officeart/2005/8/layout/hProcess10"/>
    <dgm:cxn modelId="{25BF0829-BD10-41F4-AA90-8E6619003144}" type="presParOf" srcId="{D9B4542C-C8C2-457F-9E05-5B467CBBD3C9}" destId="{A9FD2BED-52E3-4D06-81EC-50F35B2C662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7B8D6-943F-40F1-8FE1-34FB20151B99}">
      <dsp:nvSpPr>
        <dsp:cNvPr id="0" name=""/>
        <dsp:cNvSpPr/>
      </dsp:nvSpPr>
      <dsp:spPr>
        <a:xfrm>
          <a:off x="880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A1AA8-A211-4F89-B2C5-A067B654C667}">
      <dsp:nvSpPr>
        <dsp:cNvPr id="0" name=""/>
        <dsp:cNvSpPr/>
      </dsp:nvSpPr>
      <dsp:spPr>
        <a:xfrm>
          <a:off x="187512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Manual do Estagiário</a:t>
          </a:r>
          <a:br>
            <a:rPr lang="pt-BR" sz="1100" kern="1200" dirty="0" smtClean="0"/>
          </a:br>
          <a:r>
            <a:rPr lang="pt-BR" sz="1100" kern="1200" dirty="0" smtClean="0"/>
            <a:t>(Carlos)</a:t>
          </a:r>
          <a:endParaRPr lang="pt-BR" sz="1100" kern="1200" dirty="0"/>
        </a:p>
      </dsp:txBody>
      <dsp:txXfrm>
        <a:off x="215769" y="607117"/>
        <a:ext cx="1089941" cy="908254"/>
      </dsp:txXfrm>
    </dsp:sp>
    <dsp:sp modelId="{AC1F6314-AB1D-40D1-B79C-0E068BF4E07C}">
      <dsp:nvSpPr>
        <dsp:cNvPr id="0" name=""/>
        <dsp:cNvSpPr/>
      </dsp:nvSpPr>
      <dsp:spPr>
        <a:xfrm>
          <a:off x="1368168" y="344645"/>
          <a:ext cx="220832" cy="275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368168" y="399740"/>
        <a:ext cx="154582" cy="165287"/>
      </dsp:txXfrm>
    </dsp:sp>
    <dsp:sp modelId="{C2490F0A-9930-47D9-9C4F-5AF582C4E3AA}">
      <dsp:nvSpPr>
        <dsp:cNvPr id="0" name=""/>
        <dsp:cNvSpPr/>
      </dsp:nvSpPr>
      <dsp:spPr>
        <a:xfrm>
          <a:off x="1778286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9453F-99D3-4055-892D-E39959EE8C9D}">
      <dsp:nvSpPr>
        <dsp:cNvPr id="0" name=""/>
        <dsp:cNvSpPr/>
      </dsp:nvSpPr>
      <dsp:spPr>
        <a:xfrm>
          <a:off x="1964918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Programa do curso -modalidade EAD</a:t>
          </a:r>
          <a:br>
            <a:rPr lang="pt-BR" sz="1100" kern="1200" dirty="0" smtClean="0"/>
          </a:br>
          <a:r>
            <a:rPr lang="pt-BR" sz="1100" kern="1200" dirty="0" smtClean="0"/>
            <a:t>(Mário)</a:t>
          </a:r>
          <a:endParaRPr lang="pt-BR" sz="1100" kern="1200" dirty="0"/>
        </a:p>
      </dsp:txBody>
      <dsp:txXfrm>
        <a:off x="1993175" y="607117"/>
        <a:ext cx="1089941" cy="908254"/>
      </dsp:txXfrm>
    </dsp:sp>
    <dsp:sp modelId="{4A0128DE-39C3-47BA-91D0-38AC70F9A351}">
      <dsp:nvSpPr>
        <dsp:cNvPr id="0" name=""/>
        <dsp:cNvSpPr/>
      </dsp:nvSpPr>
      <dsp:spPr>
        <a:xfrm>
          <a:off x="3145574" y="344645"/>
          <a:ext cx="220832" cy="275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3145574" y="399740"/>
        <a:ext cx="154582" cy="165287"/>
      </dsp:txXfrm>
    </dsp:sp>
    <dsp:sp modelId="{EC6E63B7-EB24-493D-B4F2-05D3E75D1D53}">
      <dsp:nvSpPr>
        <dsp:cNvPr id="0" name=""/>
        <dsp:cNvSpPr/>
      </dsp:nvSpPr>
      <dsp:spPr>
        <a:xfrm>
          <a:off x="3555692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9D177-66B9-4BDD-B60D-7C13CC3FE9D6}">
      <dsp:nvSpPr>
        <dsp:cNvPr id="0" name=""/>
        <dsp:cNvSpPr/>
      </dsp:nvSpPr>
      <dsp:spPr>
        <a:xfrm>
          <a:off x="3742324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Produção dos objetos de aprendizagem</a:t>
          </a:r>
          <a:br>
            <a:rPr lang="pt-BR" sz="1100" kern="1200" dirty="0" smtClean="0"/>
          </a:br>
          <a:r>
            <a:rPr lang="pt-BR" sz="1100" kern="1200" dirty="0" smtClean="0"/>
            <a:t>(Marcel)</a:t>
          </a:r>
          <a:endParaRPr lang="pt-BR" sz="1100" kern="1200" dirty="0"/>
        </a:p>
      </dsp:txBody>
      <dsp:txXfrm>
        <a:off x="3770581" y="607117"/>
        <a:ext cx="1089941" cy="908254"/>
      </dsp:txXfrm>
    </dsp:sp>
    <dsp:sp modelId="{B5E49A41-BA0B-44ED-8454-737CC8C3B839}">
      <dsp:nvSpPr>
        <dsp:cNvPr id="0" name=""/>
        <dsp:cNvSpPr/>
      </dsp:nvSpPr>
      <dsp:spPr>
        <a:xfrm>
          <a:off x="4922980" y="344645"/>
          <a:ext cx="220832" cy="275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4922980" y="399740"/>
        <a:ext cx="154582" cy="165287"/>
      </dsp:txXfrm>
    </dsp:sp>
    <dsp:sp modelId="{A5B7F200-675C-4612-8A42-85B5D6D3BF39}">
      <dsp:nvSpPr>
        <dsp:cNvPr id="0" name=""/>
        <dsp:cNvSpPr/>
      </dsp:nvSpPr>
      <dsp:spPr>
        <a:xfrm>
          <a:off x="5333098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2BED-52E3-4D06-81EC-50F35B2C6629}">
      <dsp:nvSpPr>
        <dsp:cNvPr id="0" name=""/>
        <dsp:cNvSpPr/>
      </dsp:nvSpPr>
      <dsp:spPr>
        <a:xfrm>
          <a:off x="5519730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Programação no AVA</a:t>
          </a:r>
          <a:br>
            <a:rPr lang="pt-BR" sz="1100" kern="1200" dirty="0" smtClean="0"/>
          </a:br>
          <a:r>
            <a:rPr lang="pt-BR" sz="1100" kern="1200" dirty="0" smtClean="0"/>
            <a:t>(Marcel)</a:t>
          </a:r>
          <a:endParaRPr lang="pt-BR" sz="1100" kern="1200" dirty="0"/>
        </a:p>
      </dsp:txBody>
      <dsp:txXfrm>
        <a:off x="5547987" y="607117"/>
        <a:ext cx="1089941" cy="908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7B8D6-943F-40F1-8FE1-34FB20151B99}">
      <dsp:nvSpPr>
        <dsp:cNvPr id="0" name=""/>
        <dsp:cNvSpPr/>
      </dsp:nvSpPr>
      <dsp:spPr>
        <a:xfrm>
          <a:off x="880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A1AA8-A211-4F89-B2C5-A067B654C667}">
      <dsp:nvSpPr>
        <dsp:cNvPr id="0" name=""/>
        <dsp:cNvSpPr/>
      </dsp:nvSpPr>
      <dsp:spPr>
        <a:xfrm>
          <a:off x="187512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Revisão</a:t>
          </a:r>
          <a:br>
            <a:rPr lang="pt-BR" sz="1000" kern="1200" dirty="0" smtClean="0"/>
          </a:br>
          <a:r>
            <a:rPr lang="pt-BR" sz="1000" kern="1200" dirty="0" smtClean="0"/>
            <a:t>(Carlos)</a:t>
          </a:r>
          <a:endParaRPr lang="pt-BR" sz="1000" kern="1200" dirty="0"/>
        </a:p>
      </dsp:txBody>
      <dsp:txXfrm>
        <a:off x="215769" y="607117"/>
        <a:ext cx="1089941" cy="908254"/>
      </dsp:txXfrm>
    </dsp:sp>
    <dsp:sp modelId="{AC1F6314-AB1D-40D1-B79C-0E068BF4E07C}">
      <dsp:nvSpPr>
        <dsp:cNvPr id="0" name=""/>
        <dsp:cNvSpPr/>
      </dsp:nvSpPr>
      <dsp:spPr>
        <a:xfrm>
          <a:off x="1368168" y="344645"/>
          <a:ext cx="220832" cy="275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1368168" y="399740"/>
        <a:ext cx="154582" cy="165287"/>
      </dsp:txXfrm>
    </dsp:sp>
    <dsp:sp modelId="{C2490F0A-9930-47D9-9C4F-5AF582C4E3AA}">
      <dsp:nvSpPr>
        <dsp:cNvPr id="0" name=""/>
        <dsp:cNvSpPr/>
      </dsp:nvSpPr>
      <dsp:spPr>
        <a:xfrm>
          <a:off x="1778286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9453F-99D3-4055-892D-E39959EE8C9D}">
      <dsp:nvSpPr>
        <dsp:cNvPr id="0" name=""/>
        <dsp:cNvSpPr/>
      </dsp:nvSpPr>
      <dsp:spPr>
        <a:xfrm>
          <a:off x="1964918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“Test Drive”</a:t>
          </a:r>
          <a:br>
            <a:rPr lang="pt-BR" sz="1000" kern="1200" dirty="0" smtClean="0"/>
          </a:br>
          <a:r>
            <a:rPr lang="pt-BR" sz="1000" kern="1200" dirty="0" smtClean="0"/>
            <a:t>(est. </a:t>
          </a:r>
          <a:r>
            <a:rPr lang="pt-BR" sz="1000" kern="1200" dirty="0" err="1" smtClean="0"/>
            <a:t>Esat</a:t>
          </a:r>
          <a:r>
            <a:rPr lang="pt-BR" sz="1000" kern="1200" dirty="0" smtClean="0"/>
            <a:t>)</a:t>
          </a:r>
          <a:endParaRPr lang="pt-BR" sz="1000" kern="1200" dirty="0"/>
        </a:p>
      </dsp:txBody>
      <dsp:txXfrm>
        <a:off x="1993175" y="607117"/>
        <a:ext cx="1089941" cy="908254"/>
      </dsp:txXfrm>
    </dsp:sp>
    <dsp:sp modelId="{4A0128DE-39C3-47BA-91D0-38AC70F9A351}">
      <dsp:nvSpPr>
        <dsp:cNvPr id="0" name=""/>
        <dsp:cNvSpPr/>
      </dsp:nvSpPr>
      <dsp:spPr>
        <a:xfrm>
          <a:off x="3145574" y="344645"/>
          <a:ext cx="220832" cy="275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3145574" y="399740"/>
        <a:ext cx="154582" cy="165287"/>
      </dsp:txXfrm>
    </dsp:sp>
    <dsp:sp modelId="{EC6E63B7-EB24-493D-B4F2-05D3E75D1D53}">
      <dsp:nvSpPr>
        <dsp:cNvPr id="0" name=""/>
        <dsp:cNvSpPr/>
      </dsp:nvSpPr>
      <dsp:spPr>
        <a:xfrm>
          <a:off x="3555692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9D177-66B9-4BDD-B60D-7C13CC3FE9D6}">
      <dsp:nvSpPr>
        <dsp:cNvPr id="0" name=""/>
        <dsp:cNvSpPr/>
      </dsp:nvSpPr>
      <dsp:spPr>
        <a:xfrm>
          <a:off x="3742324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Divulgação</a:t>
          </a:r>
          <a:br>
            <a:rPr lang="pt-BR" sz="1000" kern="1200" dirty="0" smtClean="0"/>
          </a:br>
          <a:r>
            <a:rPr lang="pt-BR" sz="1000" kern="1200" dirty="0" smtClean="0"/>
            <a:t>(Mário)</a:t>
          </a:r>
          <a:endParaRPr lang="pt-BR" sz="1000" kern="1200" dirty="0"/>
        </a:p>
      </dsp:txBody>
      <dsp:txXfrm>
        <a:off x="3770581" y="607117"/>
        <a:ext cx="1089941" cy="908254"/>
      </dsp:txXfrm>
    </dsp:sp>
    <dsp:sp modelId="{B5E49A41-BA0B-44ED-8454-737CC8C3B839}">
      <dsp:nvSpPr>
        <dsp:cNvPr id="0" name=""/>
        <dsp:cNvSpPr/>
      </dsp:nvSpPr>
      <dsp:spPr>
        <a:xfrm>
          <a:off x="4922980" y="344645"/>
          <a:ext cx="220832" cy="275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4922980" y="399740"/>
        <a:ext cx="154582" cy="165287"/>
      </dsp:txXfrm>
    </dsp:sp>
    <dsp:sp modelId="{A5B7F200-675C-4612-8A42-85B5D6D3BF39}">
      <dsp:nvSpPr>
        <dsp:cNvPr id="0" name=""/>
        <dsp:cNvSpPr/>
      </dsp:nvSpPr>
      <dsp:spPr>
        <a:xfrm>
          <a:off x="5333098" y="0"/>
          <a:ext cx="1146455" cy="964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D2BED-52E3-4D06-81EC-50F35B2C6629}">
      <dsp:nvSpPr>
        <dsp:cNvPr id="0" name=""/>
        <dsp:cNvSpPr/>
      </dsp:nvSpPr>
      <dsp:spPr>
        <a:xfrm>
          <a:off x="5519730" y="578860"/>
          <a:ext cx="1146455" cy="9647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Acompanhamento</a:t>
          </a:r>
          <a:br>
            <a:rPr lang="pt-BR" sz="1000" kern="1200" dirty="0" smtClean="0"/>
          </a:br>
          <a:r>
            <a:rPr lang="pt-BR" sz="1000" kern="1200" dirty="0" smtClean="0"/>
            <a:t>(Marcel)</a:t>
          </a:r>
          <a:endParaRPr lang="pt-BR" sz="1000" kern="1200" dirty="0"/>
        </a:p>
      </dsp:txBody>
      <dsp:txXfrm>
        <a:off x="5547987" y="607117"/>
        <a:ext cx="1089941" cy="908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FB7D1D-7D1D-4DCD-B3B9-636F5F83E111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A838029-1E79-4A0F-A376-39BD28835C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939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760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8029-1E79-4A0F-A376-39BD28835C63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72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9"/>
          <p:cNvSpPr txBox="1"/>
          <p:nvPr userDrawn="1"/>
        </p:nvSpPr>
        <p:spPr>
          <a:xfrm>
            <a:off x="2763838" y="6443663"/>
            <a:ext cx="3616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>
                <a:solidFill>
                  <a:schemeClr val="bg1"/>
                </a:solidFill>
                <a:latin typeface="+mn-lt"/>
                <a:cs typeface="+mn-cs"/>
              </a:rPr>
              <a:t>&lt;clique sobre o slide para continuar&gt;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73888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2569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508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298" y="297179"/>
            <a:ext cx="5614153" cy="642259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1022190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53654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885757"/>
            <a:ext cx="7589520" cy="844651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33479742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295275" y="1838325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6" y="962923"/>
            <a:ext cx="7543800" cy="743329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055" y="1979629"/>
            <a:ext cx="7543801" cy="4608316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72761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0013" y="6446838"/>
            <a:ext cx="4238625" cy="365125"/>
          </a:xfrm>
        </p:spPr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73738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4"/>
          <p:cNvCxnSpPr/>
          <p:nvPr userDrawn="1"/>
        </p:nvCxnSpPr>
        <p:spPr>
          <a:xfrm>
            <a:off x="295275" y="1838325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6" y="961535"/>
            <a:ext cx="7543800" cy="735292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5" y="2092751"/>
            <a:ext cx="7543801" cy="449519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2799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5" y="1046375"/>
            <a:ext cx="7543801" cy="554157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2894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2678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95154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30292960"/>
      </p:ext>
    </p:extLst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31" y="1065229"/>
            <a:ext cx="3703320" cy="55268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811" y="1065230"/>
            <a:ext cx="3703320" cy="55268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87493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327" y="105376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691" y="1923068"/>
            <a:ext cx="3703320" cy="48668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1807" y="105376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1171" y="1923068"/>
            <a:ext cx="3703320" cy="48668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266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 userDrawn="1"/>
        </p:nvCxnSpPr>
        <p:spPr>
          <a:xfrm>
            <a:off x="295275" y="1838325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6" y="962923"/>
            <a:ext cx="7543800" cy="74332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77474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7313" y="6435725"/>
            <a:ext cx="4238625" cy="365125"/>
          </a:xfrm>
        </p:spPr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26582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104775" y="-1588"/>
            <a:ext cx="4391025" cy="715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Triângulo retângulo 15"/>
          <p:cNvSpPr/>
          <p:nvPr userDrawn="1"/>
        </p:nvSpPr>
        <p:spPr>
          <a:xfrm rot="5400000">
            <a:off x="4516438" y="-19050"/>
            <a:ext cx="715962" cy="7572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8286750" y="0"/>
            <a:ext cx="8572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210550" y="0"/>
            <a:ext cx="76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5275" y="1074738"/>
            <a:ext cx="75438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0"/>
            <a:ext cx="4391025" cy="715963"/>
          </a:xfrm>
          <a:prstGeom prst="rect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Triângulo retângulo 12"/>
          <p:cNvSpPr/>
          <p:nvPr userDrawn="1"/>
        </p:nvSpPr>
        <p:spPr>
          <a:xfrm rot="5400000">
            <a:off x="4410868" y="-19843"/>
            <a:ext cx="715963" cy="755650"/>
          </a:xfrm>
          <a:prstGeom prst="rtTriangle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3" name="Imagem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2075"/>
            <a:ext cx="1301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m 1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12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rma em L 24">
            <a:hlinkClick r:id="" action="ppaction://hlinkshowjump?jump=nextslide" highlightClick="1"/>
            <a:hlinkHover r:id="" action="ppaction://noaction" highlightClick="1"/>
          </p:cNvPr>
          <p:cNvSpPr/>
          <p:nvPr userDrawn="1"/>
        </p:nvSpPr>
        <p:spPr>
          <a:xfrm rot="13500000">
            <a:off x="8310563" y="4545013"/>
            <a:ext cx="565150" cy="565150"/>
          </a:xfrm>
          <a:prstGeom prst="corner">
            <a:avLst>
              <a:gd name="adj1" fmla="val 26042"/>
              <a:gd name="adj2" fmla="val 239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Forma em L 25">
            <a:hlinkClick r:id="" action="ppaction://hlinkshowjump?jump=previousslide" highlightClick="1"/>
            <a:hlinkHover r:id="" action="ppaction://noaction" highlightClick="1"/>
          </p:cNvPr>
          <p:cNvSpPr/>
          <p:nvPr userDrawn="1"/>
        </p:nvSpPr>
        <p:spPr>
          <a:xfrm rot="2700000">
            <a:off x="8558213" y="5751513"/>
            <a:ext cx="565150" cy="565150"/>
          </a:xfrm>
          <a:prstGeom prst="corner">
            <a:avLst>
              <a:gd name="adj1" fmla="val 26042"/>
              <a:gd name="adj2" fmla="val 239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" name="Forma livre 40">
            <a:hlinkClick r:id="" action="ppaction://hlinkshowjump?jump=firstslide" highlightClick="1"/>
            <a:hlinkHover r:id="" action="ppaction://noaction" highlightClick="1"/>
          </p:cNvPr>
          <p:cNvSpPr/>
          <p:nvPr userDrawn="1"/>
        </p:nvSpPr>
        <p:spPr>
          <a:xfrm rot="8100000">
            <a:off x="8421688" y="3408363"/>
            <a:ext cx="630237" cy="522287"/>
          </a:xfrm>
          <a:custGeom>
            <a:avLst/>
            <a:gdLst>
              <a:gd name="connsiteX0" fmla="*/ 433861 w 629598"/>
              <a:gd name="connsiteY0" fmla="*/ 296763 h 521835"/>
              <a:gd name="connsiteX1" fmla="*/ 548566 w 629598"/>
              <a:gd name="connsiteY1" fmla="*/ 182058 h 521835"/>
              <a:gd name="connsiteX2" fmla="*/ 447538 w 629598"/>
              <a:gd name="connsiteY2" fmla="*/ 81031 h 521835"/>
              <a:gd name="connsiteX3" fmla="*/ 332833 w 629598"/>
              <a:gd name="connsiteY3" fmla="*/ 195735 h 521835"/>
              <a:gd name="connsiteX4" fmla="*/ 475681 w 629598"/>
              <a:gd name="connsiteY4" fmla="*/ 416590 h 521835"/>
              <a:gd name="connsiteX5" fmla="*/ 213008 w 629598"/>
              <a:gd name="connsiteY5" fmla="*/ 153917 h 521835"/>
              <a:gd name="connsiteX6" fmla="*/ 366926 w 629598"/>
              <a:gd name="connsiteY6" fmla="*/ 0 h 521835"/>
              <a:gd name="connsiteX7" fmla="*/ 629598 w 629598"/>
              <a:gd name="connsiteY7" fmla="*/ 262672 h 521835"/>
              <a:gd name="connsiteX8" fmla="*/ 205922 w 629598"/>
              <a:gd name="connsiteY8" fmla="*/ 423675 h 521835"/>
              <a:gd name="connsiteX9" fmla="*/ 213007 w 629598"/>
              <a:gd name="connsiteY9" fmla="*/ 153917 h 521835"/>
              <a:gd name="connsiteX10" fmla="*/ 475680 w 629598"/>
              <a:gd name="connsiteY10" fmla="*/ 416590 h 521835"/>
              <a:gd name="connsiteX11" fmla="*/ 99375 w 629598"/>
              <a:gd name="connsiteY11" fmla="*/ 521835 h 521835"/>
              <a:gd name="connsiteX12" fmla="*/ 99375 w 629598"/>
              <a:gd name="connsiteY12" fmla="*/ 390932 h 521835"/>
              <a:gd name="connsiteX13" fmla="*/ 61691 w 629598"/>
              <a:gd name="connsiteY13" fmla="*/ 428616 h 521835"/>
              <a:gd name="connsiteX14" fmla="*/ 0 w 629598"/>
              <a:gd name="connsiteY14" fmla="*/ 366924 h 521835"/>
              <a:gd name="connsiteX15" fmla="*/ 99375 w 629598"/>
              <a:gd name="connsiteY15" fmla="*/ 267549 h 521835"/>
              <a:gd name="connsiteX16" fmla="*/ 99375 w 629598"/>
              <a:gd name="connsiteY16" fmla="*/ 97394 h 521835"/>
              <a:gd name="connsiteX17" fmla="*/ 162116 w 629598"/>
              <a:gd name="connsiteY17" fmla="*/ 97394 h 521835"/>
              <a:gd name="connsiteX18" fmla="*/ 162116 w 629598"/>
              <a:gd name="connsiteY18" fmla="*/ 324334 h 521835"/>
              <a:gd name="connsiteX19" fmla="*/ 164044 w 629598"/>
              <a:gd name="connsiteY19" fmla="*/ 326263 h 521835"/>
              <a:gd name="connsiteX20" fmla="*/ 162116 w 629598"/>
              <a:gd name="connsiteY20" fmla="*/ 328191 h 521835"/>
              <a:gd name="connsiteX21" fmla="*/ 162116 w 629598"/>
              <a:gd name="connsiteY21" fmla="*/ 462103 h 521835"/>
              <a:gd name="connsiteX22" fmla="*/ 523816 w 629598"/>
              <a:gd name="connsiteY22" fmla="*/ 462103 h 521835"/>
              <a:gd name="connsiteX23" fmla="*/ 523816 w 629598"/>
              <a:gd name="connsiteY23" fmla="*/ 521835 h 5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9598" h="521835">
                <a:moveTo>
                  <a:pt x="433861" y="296763"/>
                </a:moveTo>
                <a:lnTo>
                  <a:pt x="548566" y="182058"/>
                </a:lnTo>
                <a:lnTo>
                  <a:pt x="447538" y="81031"/>
                </a:lnTo>
                <a:lnTo>
                  <a:pt x="332833" y="195735"/>
                </a:lnTo>
                <a:close/>
                <a:moveTo>
                  <a:pt x="475681" y="416590"/>
                </a:moveTo>
                <a:lnTo>
                  <a:pt x="213008" y="153917"/>
                </a:lnTo>
                <a:lnTo>
                  <a:pt x="366926" y="0"/>
                </a:lnTo>
                <a:lnTo>
                  <a:pt x="629598" y="262672"/>
                </a:lnTo>
                <a:close/>
                <a:moveTo>
                  <a:pt x="205922" y="423675"/>
                </a:moveTo>
                <a:lnTo>
                  <a:pt x="213007" y="153917"/>
                </a:lnTo>
                <a:lnTo>
                  <a:pt x="475680" y="416590"/>
                </a:lnTo>
                <a:close/>
                <a:moveTo>
                  <a:pt x="99375" y="521835"/>
                </a:moveTo>
                <a:lnTo>
                  <a:pt x="99375" y="390932"/>
                </a:lnTo>
                <a:lnTo>
                  <a:pt x="61691" y="428616"/>
                </a:lnTo>
                <a:lnTo>
                  <a:pt x="0" y="366924"/>
                </a:lnTo>
                <a:lnTo>
                  <a:pt x="99375" y="267549"/>
                </a:lnTo>
                <a:lnTo>
                  <a:pt x="99375" y="97394"/>
                </a:lnTo>
                <a:lnTo>
                  <a:pt x="162116" y="97394"/>
                </a:lnTo>
                <a:lnTo>
                  <a:pt x="162116" y="324334"/>
                </a:lnTo>
                <a:lnTo>
                  <a:pt x="164044" y="326263"/>
                </a:lnTo>
                <a:lnTo>
                  <a:pt x="162116" y="328191"/>
                </a:lnTo>
                <a:lnTo>
                  <a:pt x="162116" y="462103"/>
                </a:lnTo>
                <a:lnTo>
                  <a:pt x="523816" y="462103"/>
                </a:lnTo>
                <a:lnTo>
                  <a:pt x="523816" y="521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8" y="144463"/>
            <a:ext cx="42386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  <p:sp>
        <p:nvSpPr>
          <p:cNvPr id="4" name="Cruz 3">
            <a:hlinkClick r:id="" action="ppaction://hlinkshowjump?jump=endshow" highlightClick="1"/>
            <a:hlinkHover r:id="" action="ppaction://noaction" highlightClick="1"/>
          </p:cNvPr>
          <p:cNvSpPr/>
          <p:nvPr userDrawn="1"/>
        </p:nvSpPr>
        <p:spPr>
          <a:xfrm rot="18900000">
            <a:off x="8408988" y="198438"/>
            <a:ext cx="593725" cy="593725"/>
          </a:xfrm>
          <a:prstGeom prst="plus">
            <a:avLst>
              <a:gd name="adj" fmla="val 392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27" r:id="rId3"/>
    <p:sldLayoutId id="2147483826" r:id="rId4"/>
    <p:sldLayoutId id="2147483830" r:id="rId5"/>
    <p:sldLayoutId id="2147483825" r:id="rId6"/>
    <p:sldLayoutId id="2147483824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ransition spd="slow">
    <p:sndAc>
      <p:stSnd>
        <p:snd r:embed="rId15" name="click.wav"/>
      </p:stSnd>
    </p:sndAc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 rtlCol="0"/>
          <a:lstStyle/>
          <a:p>
            <a:pPr fontAlgn="auto">
              <a:defRPr/>
            </a:pPr>
            <a:r>
              <a:rPr lang="pt-BR" dirty="0" smtClean="0"/>
              <a:t>Curso de Integração dos Estagiários SEFA</a:t>
            </a:r>
            <a:br>
              <a:rPr lang="pt-BR" dirty="0" smtClean="0"/>
            </a:br>
            <a:r>
              <a:rPr lang="pt-BR" dirty="0" smtClean="0"/>
              <a:t>Modalidade Ensino a Distância - EAD</a:t>
            </a:r>
            <a:endParaRPr lang="pt-BR" dirty="0"/>
          </a:p>
        </p:txBody>
      </p:sp>
      <p:sp>
        <p:nvSpPr>
          <p:cNvPr id="16387" name="Espaço Reservado para Rodapé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144463"/>
            <a:ext cx="423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Integração dos Estágiários SEFA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79" y="695154"/>
            <a:ext cx="4239491" cy="3556462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Objetivos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108800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Promover a integração dos novos estagiários ao novo ambiente de trabalho;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Orientar os novos estagiários sobre aspectos relevantes quanto ao desempenho de suas funções na SEFA e os principais termos e siglas utilizados no dia a dia profissional;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Servir de base para a aplicação e refinamento inicial das metodologias e modelos utilizados para a produção de cursos e conteúdos na modalidade EAD.</a:t>
            </a:r>
            <a:endParaRPr lang="pt-BR" altLang="pt-BR" dirty="0"/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Integração dos Estágiários SEFA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Workflow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8241554"/>
              </p:ext>
            </p:extLst>
          </p:nvPr>
        </p:nvGraphicFramePr>
        <p:xfrm>
          <a:off x="376021" y="2197104"/>
          <a:ext cx="6667067" cy="154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72344131"/>
              </p:ext>
            </p:extLst>
          </p:nvPr>
        </p:nvGraphicFramePr>
        <p:xfrm>
          <a:off x="1193440" y="4687457"/>
          <a:ext cx="6667067" cy="154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Seta para baixo 10"/>
          <p:cNvSpPr/>
          <p:nvPr/>
        </p:nvSpPr>
        <p:spPr>
          <a:xfrm rot="4269554">
            <a:off x="4021440" y="2658727"/>
            <a:ext cx="338743" cy="33069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4644736" y="4675909"/>
            <a:ext cx="0" cy="1963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54968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Métodos e modelos desenvolvidos</a:t>
            </a:r>
            <a:endParaRPr lang="pt-BR" sz="40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01" y="2592479"/>
            <a:ext cx="1851291" cy="25489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623" y="2592478"/>
            <a:ext cx="3377057" cy="25489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82" y="2592478"/>
            <a:ext cx="1811706" cy="254893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8448" y="519545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Orientações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2711" y="519545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Apresentação (</a:t>
            </a:r>
            <a:r>
              <a:rPr lang="pt-BR" dirty="0" err="1" smtClean="0"/>
              <a:t>ppt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52509" y="5234653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Módulos textuais</a:t>
            </a:r>
          </a:p>
          <a:p>
            <a:pPr algn="ctr"/>
            <a:r>
              <a:rPr lang="pt-BR" dirty="0" smtClean="0"/>
              <a:t>dialógicos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071302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0" y="2421081"/>
            <a:ext cx="1437883" cy="2265219"/>
          </a:xfrm>
          <a:prstGeom prst="rect">
            <a:avLst/>
          </a:prstGeom>
        </p:spPr>
      </p:pic>
      <p:sp>
        <p:nvSpPr>
          <p:cNvPr id="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Métodos e modelos desenvolvidos</a:t>
            </a:r>
            <a:endParaRPr lang="pt-BR" sz="4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24883" y="4539179"/>
            <a:ext cx="2762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Uso de </a:t>
            </a:r>
            <a:r>
              <a:rPr lang="pt-BR" dirty="0" err="1" smtClean="0"/>
              <a:t>avatar</a:t>
            </a:r>
            <a:endParaRPr lang="pt-BR" dirty="0" smtClean="0"/>
          </a:p>
          <a:p>
            <a:pPr algn="ctr"/>
            <a:r>
              <a:rPr lang="pt-BR" dirty="0" smtClean="0"/>
              <a:t>como âncora nos objetos</a:t>
            </a:r>
          </a:p>
          <a:p>
            <a:pPr algn="ctr"/>
            <a:r>
              <a:rPr lang="pt-BR" dirty="0" smtClean="0"/>
              <a:t>de aprendizagem</a:t>
            </a:r>
            <a:endParaRPr lang="pt-BR" dirty="0"/>
          </a:p>
        </p:txBody>
      </p:sp>
      <p:pic>
        <p:nvPicPr>
          <p:cNvPr id="1026" name="Picture 2" descr="https://tracker.moodle.org/secure/attachment/32162/android-m-icon-512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21081"/>
            <a:ext cx="1676111" cy="16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197231" y="4539179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 smtClean="0"/>
              <a:t>Know-how</a:t>
            </a:r>
            <a:r>
              <a:rPr lang="pt-BR" dirty="0" smtClean="0"/>
              <a:t> no uso e</a:t>
            </a:r>
          </a:p>
          <a:p>
            <a:pPr algn="ctr"/>
            <a:r>
              <a:rPr lang="pt-BR" dirty="0" smtClean="0"/>
              <a:t>configuração da ferramenta</a:t>
            </a:r>
          </a:p>
          <a:p>
            <a:pPr algn="ctr"/>
            <a:r>
              <a:rPr lang="pt-BR" dirty="0" err="1" smtClean="0"/>
              <a:t>Moodle</a:t>
            </a:r>
            <a:r>
              <a:rPr lang="pt-BR" dirty="0" smtClean="0"/>
              <a:t> como Ambiente</a:t>
            </a:r>
          </a:p>
          <a:p>
            <a:pPr algn="ctr"/>
            <a:r>
              <a:rPr lang="pt-BR" dirty="0" smtClean="0"/>
              <a:t>Virtual de Aprendizagem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943157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Engajamento do participante</a:t>
            </a:r>
          </a:p>
          <a:p>
            <a:pPr lvl="2"/>
            <a:r>
              <a:rPr lang="pt-BR" dirty="0" smtClean="0"/>
              <a:t>Desenvolver uma dinâmica de “boas vindas” ao curso, com uma agenda de estudos e monitoramento continuado</a:t>
            </a:r>
          </a:p>
          <a:p>
            <a:pPr lvl="2"/>
            <a:r>
              <a:rPr lang="pt-BR" dirty="0" smtClean="0"/>
              <a:t>Conscientizar tanto o participante quanto sua chefia imediata e demais colegas de trabalho quanto a necessidade de reservar um tempo que será dedicado ao curso</a:t>
            </a:r>
          </a:p>
          <a:p>
            <a:pPr lvl="3"/>
            <a:r>
              <a:rPr lang="pt-BR" dirty="0" smtClean="0"/>
              <a:t>1 hora por dia, duas vezes por semana?</a:t>
            </a:r>
          </a:p>
          <a:p>
            <a:pPr lvl="2"/>
            <a:endParaRPr lang="pt-BR" dirty="0"/>
          </a:p>
          <a:p>
            <a:pPr lvl="1"/>
            <a:r>
              <a:rPr lang="pt-BR" dirty="0" smtClean="0"/>
              <a:t>Monitoria</a:t>
            </a:r>
          </a:p>
          <a:p>
            <a:pPr lvl="2"/>
            <a:r>
              <a:rPr lang="pt-BR" dirty="0" smtClean="0"/>
              <a:t>Definir um monitor específico para o curso, responsável por acompanhar o andamento do curso pelos participantes e servir como “contato pessoal” para resolução de dúvidas e dificuldades dos participantes</a:t>
            </a:r>
          </a:p>
          <a:p>
            <a:pPr lvl="2"/>
            <a:endParaRPr lang="pt-BR" dirty="0"/>
          </a:p>
          <a:p>
            <a:pPr lvl="1"/>
            <a:r>
              <a:rPr lang="pt-BR" dirty="0" smtClean="0"/>
              <a:t>Adesão institucional</a:t>
            </a:r>
          </a:p>
          <a:p>
            <a:pPr lvl="2"/>
            <a:r>
              <a:rPr lang="pt-BR" dirty="0" smtClean="0"/>
              <a:t>Coordenar um programa institucional de integração dos novos estagiários junto ao setor de recursos humanos (GRHS), com acompanhamento da avaliação do participante para suas chefias imediatas. </a:t>
            </a:r>
            <a:r>
              <a:rPr lang="pt-BR" dirty="0"/>
              <a:t>(estágio é </a:t>
            </a:r>
            <a:r>
              <a:rPr lang="pt-BR" dirty="0" smtClean="0"/>
              <a:t>uma </a:t>
            </a:r>
            <a:r>
              <a:rPr lang="pt-BR" dirty="0"/>
              <a:t>fase especial do processo de </a:t>
            </a:r>
            <a:r>
              <a:rPr lang="pt-BR" dirty="0" smtClean="0"/>
              <a:t>aprendizagem e deve ser conduzido como tal)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50933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A ferramenta </a:t>
            </a:r>
            <a:r>
              <a:rPr lang="pt-BR" dirty="0" err="1" smtClean="0"/>
              <a:t>Moodle</a:t>
            </a:r>
            <a:r>
              <a:rPr lang="pt-BR" dirty="0" smtClean="0"/>
              <a:t> mostrou-se de grande valia na condução dos cursos na modalidade EAD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workflow utilizado mostrou-se bastante adequado a produção de cursos a partir de materiais previamente redigidos, como apostilas e manuais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 papel de “pivô” desempenhado pela </a:t>
            </a:r>
            <a:r>
              <a:rPr lang="pt-BR" dirty="0" err="1" smtClean="0"/>
              <a:t>Esat</a:t>
            </a:r>
            <a:r>
              <a:rPr lang="pt-BR" dirty="0" smtClean="0"/>
              <a:t>, como gestora do conhecimento, organizadora e auxiliar na produção dos cursos de EAD, é uma oportunidade de atuação que certamente trará grande ganho institucional na promoção de novas iniciativas de cursos na modalidade EAD por parte dos demais Auditores e Agentes Fazendários (detentores do conhecimento), principalmente se houver a possibilidade de aproveitamento de materiais previamente escritos.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244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Por fim, a capacitação de mais integrantes dos quadros funcionais da Secretaria para a produção de novos cursos nesta modalidade de ensino mostra-se como uma prioridade, que deve e já está sendo perseguida neste momento.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Integração dos Estágiários SEFA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34284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 rtlCol="0"/>
          <a:lstStyle/>
          <a:p>
            <a:pPr fontAlgn="auto">
              <a:defRPr/>
            </a:pPr>
            <a:r>
              <a:rPr lang="pt-BR" dirty="0" smtClean="0"/>
              <a:t>Curso de Integração dos Estagiários SEFA</a:t>
            </a:r>
            <a:br>
              <a:rPr lang="pt-BR" dirty="0" smtClean="0"/>
            </a:br>
            <a:r>
              <a:rPr lang="pt-BR" dirty="0" smtClean="0"/>
              <a:t>Modalidade Ensino a Distância - EAD</a:t>
            </a:r>
            <a:endParaRPr lang="pt-BR" dirty="0"/>
          </a:p>
        </p:txBody>
      </p:sp>
      <p:sp>
        <p:nvSpPr>
          <p:cNvPr id="16387" name="Espaço Reservado para Rodapé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144463"/>
            <a:ext cx="423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Integração dos Estágiários SEFA</a:t>
            </a:r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79" y="695154"/>
            <a:ext cx="4239491" cy="35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03696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2360</TotalTime>
  <Words>483</Words>
  <Application>Microsoft Office PowerPoint</Application>
  <PresentationFormat>Apresentação na tela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Retrospectiva</vt:lpstr>
      <vt:lpstr>Apresentação do PowerPoint</vt:lpstr>
      <vt:lpstr>Objetivos</vt:lpstr>
      <vt:lpstr>Workflow</vt:lpstr>
      <vt:lpstr>Métodos e modelos desenvolvidos</vt:lpstr>
      <vt:lpstr>Métodos e modelos desenvolvidos</vt:lpstr>
      <vt:lpstr>Próximos passos</vt:lpstr>
      <vt:lpstr>Conclusão</vt:lpstr>
      <vt:lpstr>Conclusão</vt:lpstr>
      <vt:lpstr>Apresentação do PowerPoint</vt:lpstr>
    </vt:vector>
  </TitlesOfParts>
  <Company>Secretaria da Fazenda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</dc:title>
  <dc:creator>Mario Sergio da Silva Brito</dc:creator>
  <cp:lastModifiedBy>Marcel Giovani Kroetz</cp:lastModifiedBy>
  <cp:revision>151</cp:revision>
  <dcterms:created xsi:type="dcterms:W3CDTF">2015-02-11T13:39:00Z</dcterms:created>
  <dcterms:modified xsi:type="dcterms:W3CDTF">2015-05-13T12:23:12Z</dcterms:modified>
</cp:coreProperties>
</file>